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d034f1094f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d034f1094f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d034f1094f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d034f1094f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da39248543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da39248543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d034f1094f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d034f1094f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d034f1094f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d034f1094f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d034f1094f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d034f1094f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d034f1094f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d034f1094f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d034f1094f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d034f1094f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d034f1094f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d034f1094f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d034f1094f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d034f1094f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dcdc63e0a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dcdc63e0a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d034f1094f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d034f1094f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d034f1094f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d034f1094f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d034f1094f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d034f1094f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d034f1094f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d034f1094f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d034f1094f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d034f1094f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d034f1094f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d034f1094f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d034f1094f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d034f1094f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d034f1094f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d034f1094f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d034f1094f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d034f1094f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d034f1094f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d034f1094f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d034f1094f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d034f1094f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d034f1094f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d034f1094f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d034f1094f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d034f1094f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d034f1094f_0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d034f1094f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d034f1094f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d034f1094f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d034f1094f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d034f1094f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d034f1094f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d034f1094f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d034f1094f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d034f1094f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d034f1094f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d034f1094f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d034f1094f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d034f1094f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d034f1094f_0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3d034f1094f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d034f1094f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d034f1094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d034f1094f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3d034f1094f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d034f1094f_0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d034f1094f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d034f1094f_0_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d034f1094f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d034f1094f_0_2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3d034f1094f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d034f1094f_0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d034f1094f_0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d23683e0cb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3d23683e0c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d23683e0cb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d23683e0cb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d23683e0cb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d23683e0cb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d23683e0cb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3d23683e0cb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d2a475c69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3d2a475c69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d034f1094f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d034f1094f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d034f1094f_0_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d034f1094f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d034f1094f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d034f1094f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d034f1094f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d034f1094f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d034f1094f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d034f1094f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>
    <p:push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jpg"/><Relationship Id="rId4" Type="http://schemas.openxmlformats.org/officeDocument/2006/relationships/image" Target="../media/image2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8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7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7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6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4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8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2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9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0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6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5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4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9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8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7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0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 title="Stadi Rilis Maret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22" title="Ind_Status Deforestasi Indonesia 202510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23" title="Stadi Rilis Maret11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p24" title="Stadi Rilis Maret12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25" title="Status Deforestasi Indonesia 202513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26" title="Stadi Rilis Maret14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p27" title="Status Deforestasi Indonesia 202515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1" name="Google Shape;161;p28" title="Stadi Rilis Maret16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8" name="Google Shape;168;p29" title="Status Deforestasi Indonesia 202517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3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5" name="Google Shape;175;p30" title="Status Deforestasi Indonesia 202518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3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2" name="Google Shape;182;p31" title="Status Deforestasi Indonesia 202519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 title="Status Deforestasi Indonesia 20254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3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9" name="Google Shape;189;p32" title="Status of deforestation in indonesia 202520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2" title="Status Deforestasi Indonesia 202520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3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7" name="Google Shape;197;p33" title="Stadi Rilis Maret21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3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4" name="Google Shape;204;p34" title="Stadi Rilis Maret22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3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1" name="Google Shape;211;p35" title="Stadi Rilis Maret23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3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8" name="Google Shape;218;p36" title="Stadi Rilis Maret24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3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5" name="Google Shape;225;p37" title="Stadi Rilis Maret25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3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2" name="Google Shape;232;p38" title="Stadi Rilis Maret26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3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9" name="Google Shape;239;p39" title="Stadi Rilis Maret27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4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6" name="Google Shape;246;p40" title="Stadi Rilis Maret28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4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3" name="Google Shape;253;p41" title="Stadi Rilis Maret29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5" title="Stadi Rilis Maret3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4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0" name="Google Shape;260;p42" title="Stadi Rilis Maret30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4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7" name="Google Shape;267;p43" title="Stadi Rilis Maret31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4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4" name="Google Shape;274;p44" title="Stadi Rilis Maret32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4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1" name="Google Shape;281;p45" title="Stadi Rilis Maret33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4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8" name="Google Shape;288;p46" title="Stadi Rilis Maret34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4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5" name="Google Shape;295;p47" title="Stadi Rilis Maret35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4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2" name="Google Shape;302;p48" title="Stadi Rilis Maret36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4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9" name="Google Shape;309;p49" title="Stadi Rilis Maret37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5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6" name="Google Shape;316;p50" title="Stadi Rilis Maret38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5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3" name="Google Shape;323;p51" title="Stadi Rilis Maret39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Google Shape;77;p16" title="Stadi Rilis Maret4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5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0" name="Google Shape;330;p52" title="Stadi Rilis Maret40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5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7" name="Google Shape;337;p53" title="Stadi Rilis Maret41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5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4" name="Google Shape;344;p54" title="Stadi Rilis Maret42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5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1" name="Google Shape;351;p55" title="Stadi Rilis Maret43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5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8" name="Google Shape;358;p56" title="Stadi Rilis Maret44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5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5" name="Google Shape;365;p57" title="Stadi Rilis Maret45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5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2" name="Google Shape;372;p58" title="Stadi Rilis Maret46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5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9" name="Google Shape;379;p59" title="Stadi Rilis Maret47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6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6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6" name="Google Shape;386;p60" title="Stadi Rilis Maret48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6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3" name="Google Shape;393;p61" title="Stadi Rilis Maret49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7" title="Stadi Rilis Maret5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8" title="Stadi Rilis Maret6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9" title="Stadi Rilis Maret7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8792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20" title="Stadi Rilis Maret8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21" title="Ind_Status Deforestasi Indonesia 20259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